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db2723370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db2723370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42b99ca004_3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42b99ca004_3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42b99ca004_3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42b99ca004_3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42b99ca004_2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42b99ca004_2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42b99ca004_2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42b99ca004_2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42b99ca004_2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42b99ca004_2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42b99ca004_2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42b99ca004_2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42b99ca004_2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42b99ca004_2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42b99ca004_3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42b99ca004_3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42b99ca004_3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42b99ca004_3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42b99ca004_3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42b99ca004_3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3.png"/><Relationship Id="rId6" Type="http://schemas.openxmlformats.org/officeDocument/2006/relationships/image" Target="../media/image8.png"/><Relationship Id="rId7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www.kaggle.com/mrisdal/2016-us-presidential-debates" TargetMode="External"/><Relationship Id="rId4" Type="http://schemas.openxmlformats.org/officeDocument/2006/relationships/hyperlink" Target="https://www.kaggle.com/benhamner/clinton-trump-tweets" TargetMode="External"/><Relationship Id="rId5" Type="http://schemas.openxmlformats.org/officeDocument/2006/relationships/hyperlink" Target="https://maps.ngdc.noaa.gov/viewers/historical_declination/" TargetMode="External"/><Relationship Id="rId6" Type="http://schemas.openxmlformats.org/officeDocument/2006/relationships/hyperlink" Target="https://github.com/Hedgehogues/MSU_PZAD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3.png"/><Relationship Id="rId6" Type="http://schemas.openxmlformats.org/officeDocument/2006/relationships/image" Target="../media/image8.png"/><Relationship Id="rId7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0" y="901000"/>
            <a:ext cx="9144000" cy="13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PZAD. Homework base on result of the lecture 2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Urvanov Egor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24 september 2018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2486750" cy="1795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28624" y="150174"/>
            <a:ext cx="2486751" cy="17994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04850" y="147075"/>
            <a:ext cx="2486750" cy="18056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7975" y="2866200"/>
            <a:ext cx="2604426" cy="1887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991600" y="2830025"/>
            <a:ext cx="2604424" cy="1888599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2"/>
          <p:cNvSpPr txBox="1"/>
          <p:nvPr/>
        </p:nvSpPr>
        <p:spPr>
          <a:xfrm>
            <a:off x="2617800" y="2298500"/>
            <a:ext cx="3908400" cy="5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The motions of the Earth’s magnetic poles</a:t>
            </a:r>
            <a:endParaRPr sz="2400"/>
          </a:p>
        </p:txBody>
      </p:sp>
      <p:sp>
        <p:nvSpPr>
          <p:cNvPr id="110" name="Google Shape;110;p22"/>
          <p:cNvSpPr txBox="1"/>
          <p:nvPr/>
        </p:nvSpPr>
        <p:spPr>
          <a:xfrm>
            <a:off x="547975" y="2043200"/>
            <a:ext cx="1695600" cy="2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1600 year</a:t>
            </a:r>
            <a:endParaRPr/>
          </a:p>
        </p:txBody>
      </p:sp>
      <p:sp>
        <p:nvSpPr>
          <p:cNvPr id="111" name="Google Shape;111;p22"/>
          <p:cNvSpPr txBox="1"/>
          <p:nvPr/>
        </p:nvSpPr>
        <p:spPr>
          <a:xfrm>
            <a:off x="3724200" y="2043200"/>
            <a:ext cx="1695600" cy="2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1700 </a:t>
            </a:r>
            <a:r>
              <a:rPr lang="en">
                <a:solidFill>
                  <a:schemeClr val="dk1"/>
                </a:solidFill>
              </a:rPr>
              <a:t>year</a:t>
            </a:r>
            <a:endParaRPr/>
          </a:p>
        </p:txBody>
      </p:sp>
      <p:sp>
        <p:nvSpPr>
          <p:cNvPr id="112" name="Google Shape;112;p22"/>
          <p:cNvSpPr txBox="1"/>
          <p:nvPr/>
        </p:nvSpPr>
        <p:spPr>
          <a:xfrm>
            <a:off x="6900425" y="2043200"/>
            <a:ext cx="1695600" cy="2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1800 </a:t>
            </a:r>
            <a:r>
              <a:rPr lang="en">
                <a:solidFill>
                  <a:schemeClr val="dk1"/>
                </a:solidFill>
              </a:rPr>
              <a:t>year</a:t>
            </a:r>
            <a:endParaRPr/>
          </a:p>
        </p:txBody>
      </p:sp>
      <p:sp>
        <p:nvSpPr>
          <p:cNvPr id="113" name="Google Shape;113;p22"/>
          <p:cNvSpPr txBox="1"/>
          <p:nvPr/>
        </p:nvSpPr>
        <p:spPr>
          <a:xfrm>
            <a:off x="1002388" y="4817400"/>
            <a:ext cx="1695600" cy="2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1900 </a:t>
            </a:r>
            <a:r>
              <a:rPr lang="en">
                <a:solidFill>
                  <a:schemeClr val="dk1"/>
                </a:solidFill>
              </a:rPr>
              <a:t>year</a:t>
            </a:r>
            <a:endParaRPr/>
          </a:p>
        </p:txBody>
      </p:sp>
      <p:sp>
        <p:nvSpPr>
          <p:cNvPr id="114" name="Google Shape;114;p22"/>
          <p:cNvSpPr txBox="1"/>
          <p:nvPr/>
        </p:nvSpPr>
        <p:spPr>
          <a:xfrm>
            <a:off x="6446000" y="4817400"/>
            <a:ext cx="1695600" cy="2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202</a:t>
            </a:r>
            <a:r>
              <a:rPr lang="en"/>
              <a:t>0 </a:t>
            </a:r>
            <a:r>
              <a:rPr lang="en">
                <a:solidFill>
                  <a:schemeClr val="dk1"/>
                </a:solidFill>
              </a:rPr>
              <a:t>year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3"/>
          <p:cNvSpPr txBox="1"/>
          <p:nvPr/>
        </p:nvSpPr>
        <p:spPr>
          <a:xfrm>
            <a:off x="808775" y="1184775"/>
            <a:ext cx="6328200" cy="109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https://www.kaggle.com/mrisdal/2016-us-presidential-debates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https://www.kaggle.com/benhamner/clinton-trump-tweets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u="sng">
                <a:solidFill>
                  <a:schemeClr val="hlink"/>
                </a:solidFill>
                <a:hlinkClick r:id="rId5"/>
              </a:rPr>
              <a:t>https://maps.ngdc.noaa.gov/viewers/historical_declination/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u="sng">
                <a:solidFill>
                  <a:schemeClr val="hlink"/>
                </a:solidFill>
                <a:hlinkClick r:id="rId6"/>
              </a:rPr>
              <a:t>https://github.com/Hedgehogues/MSU_PZAD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23"/>
          <p:cNvSpPr txBox="1"/>
          <p:nvPr/>
        </p:nvSpPr>
        <p:spPr>
          <a:xfrm>
            <a:off x="2145750" y="397300"/>
            <a:ext cx="4852500" cy="3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Sources</a:t>
            </a:r>
            <a:endParaRPr sz="24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7925" y="668213"/>
            <a:ext cx="6768130" cy="3807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6663" y="152400"/>
            <a:ext cx="4390672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35075" y="1755750"/>
            <a:ext cx="2333625" cy="257175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6"/>
          <p:cNvSpPr txBox="1"/>
          <p:nvPr/>
        </p:nvSpPr>
        <p:spPr>
          <a:xfrm>
            <a:off x="695250" y="1266150"/>
            <a:ext cx="4505100" cy="4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The most popular words in the publicized correspondence of Hillary Clinton</a:t>
            </a:r>
            <a:endParaRPr sz="24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2975" y="152400"/>
            <a:ext cx="7258048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2975" y="152400"/>
            <a:ext cx="7258048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2975" y="152400"/>
            <a:ext cx="7258048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2975" y="152400"/>
            <a:ext cx="7258048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2486750" cy="1795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28624" y="150174"/>
            <a:ext cx="2486751" cy="1799468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04850" y="147075"/>
            <a:ext cx="2486750" cy="1805686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7975" y="2866200"/>
            <a:ext cx="2604426" cy="1887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991600" y="2830025"/>
            <a:ext cx="2604424" cy="1888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